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922" y="-2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8487" cy="9930462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65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26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27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51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86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78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32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03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81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53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6196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745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1220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254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617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62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8488" cy="9930462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693BB-0117-4D2F-AD79-E5781470E559}" type="datetimeFigureOut">
              <a:rPr lang="es-ES" smtClean="0"/>
              <a:t>30/07/2021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F80905ED-745F-4A1C-B96D-ED6990D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5018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C937577-2CC3-4359-9203-5A52130D7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5" t="7500" r="933"/>
          <a:stretch/>
        </p:blipFill>
        <p:spPr>
          <a:xfrm>
            <a:off x="-1" y="8882743"/>
            <a:ext cx="4974771" cy="102325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xmlns="" id="{4B958AC4-136E-4DA4-AD45-087425E0D785}"/>
              </a:ext>
            </a:extLst>
          </p:cNvPr>
          <p:cNvSpPr txBox="1"/>
          <p:nvPr/>
        </p:nvSpPr>
        <p:spPr>
          <a:xfrm>
            <a:off x="1990906" y="1142153"/>
            <a:ext cx="2672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Título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trabajo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DA69FB7A-3C85-4174-BFFF-CB9B5422B838}"/>
              </a:ext>
            </a:extLst>
          </p:cNvPr>
          <p:cNvGrpSpPr/>
          <p:nvPr/>
        </p:nvGrpSpPr>
        <p:grpSpPr>
          <a:xfrm>
            <a:off x="1103134" y="274765"/>
            <a:ext cx="5690222" cy="9576806"/>
            <a:chOff x="1217211" y="180298"/>
            <a:chExt cx="5755895" cy="6336476"/>
          </a:xfrm>
        </p:grpSpPr>
        <p:sp>
          <p:nvSpPr>
            <p:cNvPr id="9" name="6 CuadroTexto">
              <a:extLst>
                <a:ext uri="{FF2B5EF4-FFF2-40B4-BE49-F238E27FC236}">
                  <a16:creationId xmlns:a16="http://schemas.microsoft.com/office/drawing/2014/main" xmlns="" id="{0137EAC9-49C4-44C2-83BE-7F79C0789993}"/>
                </a:ext>
              </a:extLst>
            </p:cNvPr>
            <p:cNvSpPr txBox="1"/>
            <p:nvPr/>
          </p:nvSpPr>
          <p:spPr>
            <a:xfrm>
              <a:off x="1217211" y="1075433"/>
              <a:ext cx="4926569" cy="17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Universidad, </a:t>
              </a:r>
              <a:r>
                <a:rPr lang="en-US" sz="11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Facultad</a:t>
              </a:r>
              <a:endPara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6 CuadroTexto">
              <a:extLst>
                <a:ext uri="{FF2B5EF4-FFF2-40B4-BE49-F238E27FC236}">
                  <a16:creationId xmlns:a16="http://schemas.microsoft.com/office/drawing/2014/main" xmlns="" id="{EA605E65-FFCA-4346-9C2A-F698B5CCF147}"/>
                </a:ext>
              </a:extLst>
            </p:cNvPr>
            <p:cNvSpPr txBox="1"/>
            <p:nvPr/>
          </p:nvSpPr>
          <p:spPr>
            <a:xfrm>
              <a:off x="3260541" y="180298"/>
              <a:ext cx="3116118" cy="22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Trabajo</a:t>
              </a: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de </a:t>
              </a:r>
              <a:r>
                <a:rPr lang="en-US" sz="1600" b="1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estudiantes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3" name="6 CuadroTexto">
              <a:extLst>
                <a:ext uri="{FF2B5EF4-FFF2-40B4-BE49-F238E27FC236}">
                  <a16:creationId xmlns:a16="http://schemas.microsoft.com/office/drawing/2014/main" xmlns="" id="{069A0423-B491-4FFB-85FA-9A803970D989}"/>
                </a:ext>
              </a:extLst>
            </p:cNvPr>
            <p:cNvSpPr txBox="1"/>
            <p:nvPr/>
          </p:nvSpPr>
          <p:spPr>
            <a:xfrm>
              <a:off x="3856988" y="418168"/>
              <a:ext cx="3116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 y 5 de </a:t>
              </a:r>
              <a:r>
                <a:rPr lang="en-US" sz="1000" b="1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noviembre</a:t>
              </a:r>
              <a:endPara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xmlns="" id="{039C3E12-A601-4397-A507-39B632465F13}"/>
                </a:ext>
              </a:extLst>
            </p:cNvPr>
            <p:cNvSpPr/>
            <p:nvPr/>
          </p:nvSpPr>
          <p:spPr>
            <a:xfrm>
              <a:off x="5133530" y="6048845"/>
              <a:ext cx="864677" cy="4679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QR</a:t>
              </a:r>
            </a:p>
          </p:txBody>
        </p:sp>
        <p:sp>
          <p:nvSpPr>
            <p:cNvPr id="15" name="6 CuadroTexto">
              <a:extLst>
                <a:ext uri="{FF2B5EF4-FFF2-40B4-BE49-F238E27FC236}">
                  <a16:creationId xmlns:a16="http://schemas.microsoft.com/office/drawing/2014/main" xmlns="" id="{5ABB5A6E-2EAB-4A52-8F72-B7DF1BAB44F8}"/>
                </a:ext>
              </a:extLst>
            </p:cNvPr>
            <p:cNvSpPr txBox="1"/>
            <p:nvPr/>
          </p:nvSpPr>
          <p:spPr>
            <a:xfrm>
              <a:off x="5998208" y="6168828"/>
              <a:ext cx="974898" cy="244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 err="1">
                  <a:latin typeface="Verdana" panose="020B0604030504040204" pitchFamily="34" charset="0"/>
                  <a:ea typeface="Verdana" panose="020B0604030504040204" pitchFamily="34" charset="0"/>
                </a:rPr>
                <a:t>Escanear</a:t>
              </a:r>
              <a:r>
                <a:rPr lang="en-US" sz="600" b="1" dirty="0">
                  <a:latin typeface="Verdana" panose="020B0604030504040204" pitchFamily="34" charset="0"/>
                  <a:ea typeface="Verdana" panose="020B0604030504040204" pitchFamily="34" charset="0"/>
                </a:rPr>
                <a:t> para </a:t>
              </a:r>
              <a:r>
                <a:rPr lang="en-US" sz="600" b="1" dirty="0" err="1">
                  <a:latin typeface="Verdana" panose="020B0604030504040204" pitchFamily="34" charset="0"/>
                  <a:ea typeface="Verdana" panose="020B0604030504040204" pitchFamily="34" charset="0"/>
                </a:rPr>
                <a:t>contactar</a:t>
              </a:r>
              <a:r>
                <a:rPr lang="en-US" sz="600" b="1" dirty="0">
                  <a:latin typeface="Verdana" panose="020B0604030504040204" pitchFamily="34" charset="0"/>
                  <a:ea typeface="Verdana" panose="020B0604030504040204" pitchFamily="34" charset="0"/>
                </a:rPr>
                <a:t> a los </a:t>
              </a:r>
              <a:r>
                <a:rPr lang="en-US" sz="600" b="1" dirty="0" err="1">
                  <a:latin typeface="Verdana" panose="020B0604030504040204" pitchFamily="34" charset="0"/>
                  <a:ea typeface="Verdana" panose="020B0604030504040204" pitchFamily="34" charset="0"/>
                </a:rPr>
                <a:t>autores</a:t>
              </a:r>
              <a:endParaRPr lang="en-US" sz="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xmlns="" id="{18779979-E554-482C-8939-88586DDECEFB}"/>
                </a:ext>
              </a:extLst>
            </p:cNvPr>
            <p:cNvCxnSpPr>
              <a:cxnSpLocks/>
            </p:cNvCxnSpPr>
            <p:nvPr/>
          </p:nvCxnSpPr>
          <p:spPr>
            <a:xfrm>
              <a:off x="2266725" y="685776"/>
              <a:ext cx="3060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7 CuadroTexto">
            <a:extLst>
              <a:ext uri="{FF2B5EF4-FFF2-40B4-BE49-F238E27FC236}">
                <a16:creationId xmlns:a16="http://schemas.microsoft.com/office/drawing/2014/main" xmlns="" id="{0ED851A2-2414-47AB-847F-253D45BE383E}"/>
              </a:ext>
            </a:extLst>
          </p:cNvPr>
          <p:cNvSpPr txBox="1"/>
          <p:nvPr/>
        </p:nvSpPr>
        <p:spPr>
          <a:xfrm>
            <a:off x="1103134" y="1461701"/>
            <a:ext cx="4726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>
                <a:latin typeface="Verdana" panose="020B0604030504040204" pitchFamily="34" charset="0"/>
                <a:ea typeface="Verdana" panose="020B0604030504040204" pitchFamily="34" charset="0"/>
              </a:rPr>
              <a:t>Autor</a:t>
            </a:r>
            <a:r>
              <a:rPr lang="en-US" sz="1000" b="1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US" sz="1000" b="1" dirty="0" err="1">
                <a:latin typeface="Verdana" panose="020B0604030504040204" pitchFamily="34" charset="0"/>
                <a:ea typeface="Verdana" panose="020B0604030504040204" pitchFamily="34" charset="0"/>
              </a:rPr>
              <a:t>es</a:t>
            </a:r>
            <a:r>
              <a:rPr lang="en-US" sz="1000" b="1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87" y="90706"/>
            <a:ext cx="2244443" cy="9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6890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296</TotalTime>
  <Words>23</Words>
  <Application>Microsoft Office PowerPoint</Application>
  <PresentationFormat>A4 (210 x 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Trebuchet MS</vt:lpstr>
      <vt:lpstr>Verdana</vt:lpstr>
      <vt:lpstr>Wingdings 3</vt:lpstr>
      <vt:lpstr>Faceta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Matilde Cesari</dc:creator>
  <cp:lastModifiedBy>Administrador</cp:lastModifiedBy>
  <cp:revision>9</cp:revision>
  <dcterms:created xsi:type="dcterms:W3CDTF">2021-07-05T15:01:21Z</dcterms:created>
  <dcterms:modified xsi:type="dcterms:W3CDTF">2021-07-30T15:26:38Z</dcterms:modified>
</cp:coreProperties>
</file>